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5631d055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5631d055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5631d055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5631d055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631d05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631d05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5631d055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5631d055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631d055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631d055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414a3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414a3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5631d055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5631d055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5631d055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5631d055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5631d055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5631d055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5631d055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5631d055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56556533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56556533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5631d055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5631d055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5631d055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5631d055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631d055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631d055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Tower_of_Hanoi" TargetMode="External"/><Relationship Id="rId4" Type="http://schemas.openxmlformats.org/officeDocument/2006/relationships/hyperlink" Target="https://pl.wikipedia.org/wiki/Stos_(informatyka)" TargetMode="External"/><Relationship Id="rId9" Type="http://schemas.openxmlformats.org/officeDocument/2006/relationships/hyperlink" Target="https://github.com/arisuwired" TargetMode="External"/><Relationship Id="rId5" Type="http://schemas.openxmlformats.org/officeDocument/2006/relationships/hyperlink" Target="https://pl.wikipedia.org/wiki/Rekurencja" TargetMode="External"/><Relationship Id="rId6" Type="http://schemas.openxmlformats.org/officeDocument/2006/relationships/hyperlink" Target="https://www.youtube.com/channel/UCYO_jab_esuFRV4b17AJtAw" TargetMode="External"/><Relationship Id="rId7" Type="http://schemas.openxmlformats.org/officeDocument/2006/relationships/hyperlink" Target="https://www.youtube.com/watch?v=2SUvWfNJSsM" TargetMode="External"/><Relationship Id="rId8" Type="http://schemas.openxmlformats.org/officeDocument/2006/relationships/hyperlink" Target="https://www.youtube.com/watch?v=bdMfjfT0lK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rpy.me/hanoi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Wieża Hanoi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/>
              <a:t>bardzo</a:t>
            </a:r>
            <a:r>
              <a:rPr b="1" lang="pl"/>
              <a:t> </a:t>
            </a:r>
            <a:r>
              <a:rPr lang="pl"/>
              <a:t>szczegółowa prezentacja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Stos, rekurencja, oraz o tym jak żyć.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150" y="1138175"/>
            <a:ext cx="3907150" cy="36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5525"/>
            <a:ext cx="4380125" cy="368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Omówienie algorytmu rekurencyjnego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64" y="1335375"/>
            <a:ext cx="5395675" cy="34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Porównanie algorytmów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313" y="1333150"/>
            <a:ext cx="6283375" cy="34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Trójkąty sierpińskiego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241438"/>
            <a:ext cx="4187074" cy="355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814" y="1241450"/>
            <a:ext cx="4102486" cy="3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Bibliografia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https://en.wikipedia.org/wiki/Tower_of_Hanoi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 u="sng">
                <a:solidFill>
                  <a:schemeClr val="hlink"/>
                </a:solidFill>
                <a:hlinkClick r:id="rId4"/>
              </a:rPr>
              <a:t>https://pl.wikipedia.org/wiki/Stos_(informatyka)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 u="sng">
                <a:solidFill>
                  <a:schemeClr val="hlink"/>
                </a:solidFill>
                <a:hlinkClick r:id="rId5"/>
              </a:rPr>
              <a:t>https://pl.wikipedia.org/wiki/Rekurencja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 u="sng">
                <a:solidFill>
                  <a:schemeClr val="hlink"/>
                </a:solidFill>
                <a:hlinkClick r:id="rId6"/>
              </a:rPr>
              <a:t>3Blue1Brown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 u="sng">
                <a:solidFill>
                  <a:schemeClr val="hlink"/>
                </a:solidFill>
                <a:hlinkClick r:id="rId7"/>
              </a:rPr>
              <a:t>System binarny, Hanoi i Sierpiński, część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 u="sng">
                <a:solidFill>
                  <a:schemeClr val="accent5"/>
                </a:solidFill>
                <a:hlinkClick r:id="rId8"/>
              </a:rPr>
              <a:t>Binary, Hanoi, and Sierpinski, part 2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pl" u="sng">
                <a:solidFill>
                  <a:schemeClr val="hlink"/>
                </a:solidFill>
                <a:hlinkClick r:id="rId9"/>
              </a:rPr>
              <a:t>mój GitHub ;)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Wykonał</a:t>
            </a:r>
            <a:r>
              <a:rPr lang="pl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Adrian [REDACTED]</a:t>
            </a:r>
            <a:endParaRPr/>
          </a:p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:(){ :|:&amp; };</a:t>
            </a:r>
            <a:r>
              <a:rPr lang="pl"/>
              <a:t>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65650" y="450150"/>
            <a:ext cx="6212700" cy="3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100" u="sng">
                <a:solidFill>
                  <a:schemeClr val="hlink"/>
                </a:solidFill>
                <a:hlinkClick r:id="rId3"/>
              </a:rPr>
              <a:t>https://derpy.me/hanoi</a:t>
            </a:r>
            <a:endParaRPr sz="690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838" y="1619250"/>
            <a:ext cx="2862325" cy="28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Spis treści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Co to jest Wieża Hanoi?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Jak rozwiązać to samemu?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Potrzebna fundacja (rekurencja, …).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Omówienie algorytmu rekurencyjnego.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Porównanie go z innymi algorytmami.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… i więcej. ;)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to jest Wieża Hanoi?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675" y="1191988"/>
            <a:ext cx="3696623" cy="30673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92000"/>
            <a:ext cx="460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P</a:t>
            </a:r>
            <a:r>
              <a:rPr lang="pl"/>
              <a:t>roblem polegający na odbudowaniu,</a:t>
            </a:r>
            <a:r>
              <a:rPr lang="pl"/>
              <a:t> </a:t>
            </a:r>
            <a:r>
              <a:rPr lang="pl"/>
              <a:t>z zachowaniem kształtu, wieży z krążków o różnych średnicach.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Nie wolno kłaść krążka o większej średnicy na mniejszy.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Nie wolno przekładać kilku krążków jednocześnie.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rozwiązać to samemu?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093100"/>
            <a:ext cx="3999900" cy="3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Ruchy </a:t>
            </a:r>
            <a:r>
              <a:rPr lang="pl"/>
              <a:t>dysków</a:t>
            </a:r>
            <a:r>
              <a:rPr lang="pl"/>
              <a:t> </a:t>
            </a:r>
            <a:r>
              <a:rPr lang="pl"/>
              <a:t>mogą</a:t>
            </a:r>
            <a:r>
              <a:rPr lang="pl"/>
              <a:t> </a:t>
            </a:r>
            <a:r>
              <a:rPr lang="pl"/>
              <a:t>zostać</a:t>
            </a:r>
            <a:r>
              <a:rPr lang="pl"/>
              <a:t> </a:t>
            </a:r>
            <a:r>
              <a:rPr lang="pl"/>
              <a:t>wyciągnięte</a:t>
            </a:r>
            <a:r>
              <a:rPr lang="pl"/>
              <a:t> z liczenia binarnego za </a:t>
            </a:r>
            <a:r>
              <a:rPr lang="pl"/>
              <a:t>pomocą</a:t>
            </a:r>
            <a:r>
              <a:rPr lang="pl"/>
              <a:t> </a:t>
            </a:r>
            <a:r>
              <a:rPr lang="pl"/>
              <a:t>ciągłego</a:t>
            </a:r>
            <a:r>
              <a:rPr lang="pl"/>
              <a:t> dodawania 1, </a:t>
            </a:r>
            <a:r>
              <a:rPr lang="pl"/>
              <a:t>zaczynając</a:t>
            </a:r>
            <a:r>
              <a:rPr lang="pl"/>
              <a:t> od samych zer, a </a:t>
            </a:r>
            <a:r>
              <a:rPr lang="pl"/>
              <a:t>kończąc</a:t>
            </a:r>
            <a:r>
              <a:rPr lang="pl"/>
              <a:t> na samych jedynkach, gdzie liczba cyfr to </a:t>
            </a:r>
            <a:r>
              <a:rPr lang="pl"/>
              <a:t>będzie</a:t>
            </a:r>
            <a:r>
              <a:rPr lang="pl"/>
              <a:t> liczba </a:t>
            </a:r>
            <a:r>
              <a:rPr lang="pl"/>
              <a:t>dysków</a:t>
            </a:r>
            <a:r>
              <a:rPr lang="pl"/>
              <a:t>. Na </a:t>
            </a:r>
            <a:r>
              <a:rPr lang="pl"/>
              <a:t>przykład</a:t>
            </a:r>
            <a:r>
              <a:rPr lang="pl"/>
              <a:t> dla 4 </a:t>
            </a:r>
            <a:r>
              <a:rPr lang="pl"/>
              <a:t>dysków -</a:t>
            </a:r>
            <a:r>
              <a:rPr lang="pl"/>
              <a:t> zaczynamy od: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0b0000 (0),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a </a:t>
            </a:r>
            <a:r>
              <a:rPr lang="pl"/>
              <a:t>kończymy</a:t>
            </a:r>
            <a:r>
              <a:rPr lang="pl"/>
              <a:t> na: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	0b1111 (15)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(</a:t>
            </a:r>
            <a:r>
              <a:rPr lang="pl"/>
              <a:t>pokazując</a:t>
            </a:r>
            <a:r>
              <a:rPr lang="pl"/>
              <a:t> to na realnym </a:t>
            </a:r>
            <a:r>
              <a:rPr lang="pl"/>
              <a:t>przykładzie</a:t>
            </a:r>
            <a:r>
              <a:rPr lang="pl"/>
              <a:t> jest to </a:t>
            </a:r>
            <a:r>
              <a:rPr lang="pl"/>
              <a:t>dużo</a:t>
            </a:r>
            <a:r>
              <a:rPr lang="pl"/>
              <a:t> bardziej </a:t>
            </a:r>
            <a:r>
              <a:rPr lang="pl"/>
              <a:t>intuicyjne</a:t>
            </a:r>
            <a:r>
              <a:rPr lang="pl"/>
              <a:t> i </a:t>
            </a:r>
            <a:r>
              <a:rPr lang="pl"/>
              <a:t>zrozumiałe</a:t>
            </a:r>
            <a:r>
              <a:rPr lang="pl"/>
              <a:t>).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39" y="1152475"/>
            <a:ext cx="40835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Krok po kroku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Jedna cyfra odpowiada jednemu dyskowi. Najbardziej znaczaca (pierwsza od lewej) odpowiada najwiekszemu dyskowi, najmniej znaczaca najmniejszemu.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Jeśli</a:t>
            </a:r>
            <a:r>
              <a:rPr lang="pl"/>
              <a:t> </a:t>
            </a:r>
            <a:r>
              <a:rPr lang="pl"/>
              <a:t>jakaś</a:t>
            </a:r>
            <a:r>
              <a:rPr lang="pl"/>
              <a:t> cyfra zmienia </a:t>
            </a:r>
            <a:r>
              <a:rPr lang="pl"/>
              <a:t>się</a:t>
            </a:r>
            <a:r>
              <a:rPr lang="pl"/>
              <a:t> z 0 na 1 ruszamy jej dysk na prawo.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Jeśli nie możemy </a:t>
            </a:r>
            <a:r>
              <a:rPr lang="pl"/>
              <a:t>ruszyć </a:t>
            </a:r>
            <a:r>
              <a:rPr lang="pl"/>
              <a:t>o jeden, ruszamy o dwa.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"/>
              <a:t>Jesli jestesmy na ostatniej wieży i musimy sie ruszyć idziemy </a:t>
            </a:r>
            <a:r>
              <a:rPr lang="pl"/>
              <a:t>z powrotem</a:t>
            </a:r>
            <a:r>
              <a:rPr lang="pl"/>
              <a:t> do pierwszej.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Potrzebna fundacja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Stos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l" sz="1800"/>
              <a:t>Liniowa struktura danych, w której dane dokładane są na wierzch stosu i z wierzchołka stosu są pobierane (bufor typu LIFO, Last In, First Out; ostatni na wejściu, pierwszy na wyjściu).</a:t>
            </a:r>
            <a:endParaRPr sz="18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7613"/>
            <a:ext cx="426030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Rekurencja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Odwoływanie się np. funkcji lub definicji do sa</a:t>
            </a:r>
            <a:r>
              <a:rPr lang="pl" sz="1800"/>
              <a:t>m</a:t>
            </a:r>
            <a:r>
              <a:rPr lang="pl" sz="1800"/>
              <a:t>ej siebie.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Przykłady</a:t>
            </a:r>
            <a:r>
              <a:rPr lang="pl" sz="1800"/>
              <a:t> </a:t>
            </a:r>
            <a:r>
              <a:rPr lang="pl" sz="1800"/>
              <a:t>akronimów</a:t>
            </a:r>
            <a:r>
              <a:rPr lang="pl" sz="1800"/>
              <a:t> rekurencyjnych: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l" sz="1800"/>
              <a:t>GNU</a:t>
            </a:r>
            <a:r>
              <a:rPr lang="pl" sz="1800"/>
              <a:t> – GNU’s Not Unix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l" sz="1800"/>
              <a:t>PHP</a:t>
            </a:r>
            <a:r>
              <a:rPr lang="pl" sz="1800"/>
              <a:t> – PHP Hypertext Preprocessor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l" sz="1800"/>
              <a:t>Wine</a:t>
            </a:r>
            <a:r>
              <a:rPr lang="pl" sz="1800"/>
              <a:t> – Wine Is Not an Emulator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850" y="1410400"/>
            <a:ext cx="4260300" cy="290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